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3033768"/>
              </p:ext>
            </p:extLst>
          </p:nvPr>
        </p:nvGraphicFramePr>
        <p:xfrm>
          <a:off x="332556" y="2328864"/>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146</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5813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965260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27</a:t>
            </a:r>
            <a:r>
              <a:rPr lang="kk-KZ" altLang="ru-RU" sz="1100" b="1" dirty="0">
                <a:latin typeface="Times New Roman" panose="02020603050405020304" pitchFamily="18" charset="0"/>
                <a:cs typeface="Times New Roman" panose="02020603050405020304" pitchFamily="18" charset="0"/>
              </a:rPr>
              <a:t>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26 </a:t>
            </a:r>
            <a:r>
              <a:rPr lang="kk-KZ" altLang="ru-RU" sz="1100" b="1" dirty="0">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27</a:t>
            </a:r>
            <a:r>
              <a:rPr lang="kk-KZ" altLang="ru-RU" sz="1100" b="1" dirty="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жаңбыр, найзағай</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батыстан, оңтүстік-батыстан күші 9-14, кей уақыттарда екпіні 15-20 </a:t>
            </a:r>
            <a:r>
              <a:rPr lang="kk-KZ" sz="1100" dirty="0">
                <a:solidFill>
                  <a:prstClr val="black"/>
                </a:solidFill>
                <a:latin typeface="Times New Roman" pitchFamily="18" charset="0"/>
                <a:cs typeface="Times New Roman" pitchFamily="18" charset="0"/>
              </a:rPr>
              <a:t>м/с. Ауа температурасы түнде 13-15, күндіз 18-20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28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мамырға</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27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14-16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40605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31843</TotalTime>
  <Words>606</Words>
  <Application>Microsoft Office PowerPoint</Application>
  <PresentationFormat>Лист A4 (210x297 мм)</PresentationFormat>
  <Paragraphs>87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4323</cp:revision>
  <cp:lastPrinted>2021-07-01T07:38:07Z</cp:lastPrinted>
  <dcterms:created xsi:type="dcterms:W3CDTF">2018-03-27T06:03:00Z</dcterms:created>
  <dcterms:modified xsi:type="dcterms:W3CDTF">2026-05-26T06:47:16Z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